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9"/>
  </p:notesMasterIdLst>
  <p:sldIdLst>
    <p:sldId id="258" r:id="rId4"/>
    <p:sldId id="284" r:id="rId5"/>
    <p:sldId id="285" r:id="rId6"/>
    <p:sldId id="281" r:id="rId7"/>
    <p:sldId id="280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05A1E"/>
    <a:srgbClr val="D87244"/>
    <a:srgbClr val="C94D2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74D45DB-54D3-45B3-9D31-03E4C6C797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64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4FF5-F5FA-4D31-A2AB-7B8E1E0A21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641D-F83A-4AAC-9BF9-5E677AE190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0C15-DDF6-49FC-8EBA-86D1F1E70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:\Viestintä\Painotuotteet\PowerPoint pohjat\vaakuna_varjo_2500px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9718"/>
            <a:ext cx="6971928" cy="492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0A4B071C-F890-4BE0-BC04-F9D44AED65EE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047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7712F24-D510-4CAC-9880-4370871DD7F2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80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D736579-2A3E-45A9-BEFA-0C3B59A964E9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112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3657600" cy="420964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16832"/>
            <a:ext cx="3657600" cy="420964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4DA7D20-4CC6-4482-AF9C-1F587B09F9E2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7840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34294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74056"/>
            <a:ext cx="3657600" cy="3735264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934294"/>
            <a:ext cx="3657600" cy="604785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574056"/>
            <a:ext cx="3657600" cy="3735264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0FD255CB-EC0A-4807-BE24-665C2C45C629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892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E102999-7E80-4980-866F-4E3B0A6D317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0112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B3311452-2311-4F7E-9BEF-EDFC9302063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617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69314DD-7141-440A-B40D-80E0A435195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790416"/>
            <a:ext cx="7772400" cy="472681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5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DBDE-EE69-4D5A-89F0-A6D1567C86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7B088FA-72AF-475F-A813-10BA37018074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21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7AC9B53-79E7-49C6-AEA2-E9F84B148596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6721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51B9405-2E32-412C-99FE-DDF26DB9397D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9189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:\Viestintä\Painotuotteet\PowerPoint pohjat\vaakuna_varjo_2500px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9718"/>
            <a:ext cx="6971928" cy="492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0A4B071C-F890-4BE0-BC04-F9D44AED65EE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1302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7712F24-D510-4CAC-9880-4370871DD7F2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8697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D736579-2A3E-45A9-BEFA-0C3B59A964E9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2592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3657600" cy="420964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16832"/>
            <a:ext cx="3657600" cy="420964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4DA7D20-4CC6-4482-AF9C-1F587B09F9E2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6208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34294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74056"/>
            <a:ext cx="3657600" cy="3735264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934294"/>
            <a:ext cx="3657600" cy="604785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574056"/>
            <a:ext cx="3657600" cy="3735264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0FD255CB-EC0A-4807-BE24-665C2C45C629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0206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E102999-7E80-4980-866F-4E3B0A6D317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6024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B3311452-2311-4F7E-9BEF-EDFC9302063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783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4E7C-FBA2-470E-B2F5-08E032AEB9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69314DD-7141-440A-B40D-80E0A4351955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790416"/>
            <a:ext cx="7772400" cy="472681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61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7B088FA-72AF-475F-A813-10BA37018074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7AC9B53-79E7-49C6-AEA2-E9F84B148596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0676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51B9405-2E32-412C-99FE-DDF26DB9397D}" type="datetime1">
              <a:rPr lang="fi-FI" smtClean="0">
                <a:solidFill>
                  <a:prstClr val="black"/>
                </a:solidFill>
              </a:rPr>
              <a:pPr/>
              <a:t>16.3.2016</a:t>
            </a:fld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ckwell Extra Bold" pitchFamily="18" charset="0"/>
              </a:defRPr>
            </a:lvl1pPr>
          </a:lstStyle>
          <a:p>
            <a:r>
              <a:rPr lang="fi-FI" dirty="0" err="1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3D4A12A-BDB3-4E04-99BD-1A9F366AA6F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014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34F0-C65C-449A-8B88-FE647D0F23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A1B-3262-4F64-BDAC-CFCA3F9DD3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74E6-A1BB-4D7F-8AD5-4EC421A2E6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TIF_Logo_Fußzeile"/>
          <p:cNvPicPr>
            <a:picLocks noChangeAspect="1" noChangeArrowheads="1"/>
          </p:cNvPicPr>
          <p:nvPr userDrawn="1"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effectLst>
            <a:softEdge rad="12700"/>
          </a:effectLst>
          <a:ex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E57-4D42-4F6C-9F79-F018D5A2D7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49-549F-40B1-A6DB-536FD3EBD4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179F830-BED1-4E6C-AEA6-7149B78E2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Pelastusopisto\Logot\Logo_Suomi\Pelastusopisto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63" y="260648"/>
            <a:ext cx="292450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7620000" cy="448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30932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CC071E"/>
            </a:solidFill>
          </a:ln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rgbClr val="CC071E"/>
                </a:solidFill>
                <a:latin typeface="Calibri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7864" y="6309320"/>
            <a:ext cx="2448272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Rockwell Extra Bold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dirty="0" err="1" smtClean="0">
                <a:solidFill>
                  <a:prstClr val="black"/>
                </a:solidFill>
                <a:cs typeface="+mn-cs"/>
              </a:rPr>
              <a:t>www.pelastusopisto.fi</a:t>
            </a:r>
            <a:endParaRPr lang="fi-FI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6136" y="63093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23903D-EE60-4164-8772-713FA96EFE0D}" type="datetime1">
              <a:rPr lang="fi-FI" smtClean="0">
                <a:solidFill>
                  <a:prstClr val="black"/>
                </a:solidFill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16.3.2016</a:t>
            </a:fld>
            <a:endParaRPr lang="fi-FI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37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Pelastusopisto\Logot\Logo_Suomi\Pelastusopisto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63" y="260648"/>
            <a:ext cx="292450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7620000" cy="448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30932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CC071E"/>
            </a:solidFill>
          </a:ln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rgbClr val="CC071E"/>
                </a:solidFill>
                <a:latin typeface="Calibri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7864" y="6309320"/>
            <a:ext cx="2448272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Rockwell Extra Bold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dirty="0" err="1" smtClean="0">
                <a:solidFill>
                  <a:prstClr val="black"/>
                </a:solidFill>
                <a:cs typeface="+mn-cs"/>
              </a:rPr>
              <a:t>www.pelastusopisto.fi</a:t>
            </a:r>
            <a:endParaRPr lang="fi-FI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6136" y="63093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23903D-EE60-4164-8772-713FA96EFE0D}" type="datetime1">
              <a:rPr lang="fi-FI" smtClean="0">
                <a:solidFill>
                  <a:prstClr val="black"/>
                </a:solidFill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16.3.2016</a:t>
            </a:fld>
            <a:endParaRPr lang="fi-FI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9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0" y="1145043"/>
            <a:ext cx="8892480" cy="458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17115" y="136981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2800" b="1" dirty="0" err="1" smtClean="0">
                <a:solidFill>
                  <a:schemeClr val="bg1"/>
                </a:solidFill>
              </a:rPr>
              <a:t>Kansainvälisen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pelastustoimen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kuulumisia</a:t>
            </a:r>
            <a:r>
              <a:rPr lang="de-DE" sz="2800" b="1" dirty="0" smtClean="0">
                <a:solidFill>
                  <a:schemeClr val="bg1"/>
                </a:solidFill>
              </a:rPr>
              <a:t> 16.3.2016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395536" y="1156503"/>
            <a:ext cx="814724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100" b="1" i="1" dirty="0" smtClean="0"/>
              <a:t>10:00  </a:t>
            </a:r>
            <a:r>
              <a:rPr lang="fi-FI" sz="1100" b="1" i="1" dirty="0"/>
              <a:t>		Tilaisuuden avaus</a:t>
            </a:r>
            <a:endParaRPr lang="fi-FI" sz="1100" dirty="0"/>
          </a:p>
          <a:p>
            <a:r>
              <a:rPr lang="fi-FI" sz="1100" dirty="0"/>
              <a:t>		Pentti Partanen, kansallisen komitean puheenjohtaja</a:t>
            </a:r>
          </a:p>
          <a:p>
            <a:r>
              <a:rPr lang="fi-FI" sz="1100" dirty="0"/>
              <a:t> </a:t>
            </a:r>
          </a:p>
          <a:p>
            <a:r>
              <a:rPr lang="en-US" sz="1100" b="1" i="1" dirty="0"/>
              <a:t>10:10 		CTIF – international cooperation since 1900</a:t>
            </a:r>
            <a:endParaRPr lang="fi-FI" sz="1100" dirty="0"/>
          </a:p>
          <a:p>
            <a:r>
              <a:rPr lang="en-US" sz="1100" dirty="0"/>
              <a:t>		Tore Eriksson, </a:t>
            </a:r>
            <a:r>
              <a:rPr lang="en-US" sz="1100" dirty="0" err="1"/>
              <a:t>CTIF:n</a:t>
            </a:r>
            <a:r>
              <a:rPr lang="en-US" sz="1100" dirty="0"/>
              <a:t> </a:t>
            </a:r>
            <a:r>
              <a:rPr lang="en-US" sz="1100" dirty="0" err="1"/>
              <a:t>presidentti</a:t>
            </a:r>
            <a:endParaRPr lang="fi-FI" sz="1100" dirty="0"/>
          </a:p>
          <a:p>
            <a:r>
              <a:rPr lang="en-US" sz="1100" dirty="0"/>
              <a:t> </a:t>
            </a:r>
            <a:endParaRPr lang="fi-FI" sz="1100" dirty="0"/>
          </a:p>
          <a:p>
            <a:r>
              <a:rPr lang="fi-FI" sz="1100" b="1" i="1" dirty="0"/>
              <a:t>11:10		</a:t>
            </a:r>
            <a:r>
              <a:rPr lang="fi-FI" sz="1100" b="1" i="1" dirty="0" err="1"/>
              <a:t>Delegates</a:t>
            </a:r>
            <a:r>
              <a:rPr lang="fi-FI" sz="1100" b="1" i="1" dirty="0"/>
              <a:t>’ Assembly 2016 – uusinta uutta pelastustoimen kentällä toimiville ja suomalaista </a:t>
            </a:r>
            <a:r>
              <a:rPr lang="fi-FI" sz="1100" b="1" i="1" dirty="0" smtClean="0"/>
              <a:t>		tietotaitoa </a:t>
            </a:r>
            <a:r>
              <a:rPr lang="fi-FI" sz="1100" b="1" i="1" dirty="0"/>
              <a:t>maailmalle</a:t>
            </a:r>
            <a:endParaRPr lang="fi-FI" sz="1100" dirty="0"/>
          </a:p>
          <a:p>
            <a:r>
              <a:rPr lang="fi-FI" sz="1100" dirty="0"/>
              <a:t>		Pentti Partanen, kansallisen komitean puheenjohtaja</a:t>
            </a:r>
          </a:p>
          <a:p>
            <a:r>
              <a:rPr lang="fi-FI" sz="1100" dirty="0"/>
              <a:t>		</a:t>
            </a:r>
          </a:p>
          <a:p>
            <a:r>
              <a:rPr lang="fi-FI" sz="1100" b="1" i="1" dirty="0"/>
              <a:t>11:30 </a:t>
            </a:r>
            <a:r>
              <a:rPr lang="fi-FI" sz="1100" b="1" i="1" dirty="0" smtClean="0"/>
              <a:t>– 14:45</a:t>
            </a:r>
            <a:r>
              <a:rPr lang="fi-FI" sz="1100" b="1" i="1" dirty="0"/>
              <a:t>		Kehitystyön ja toiminnan painopisteet kansainvälisellä kentällä – esittelijöinä edustajamme </a:t>
            </a:r>
            <a:r>
              <a:rPr lang="fi-FI" sz="1100" b="1" i="1" dirty="0" smtClean="0"/>
              <a:t>(lounas 12:30-13:30)	</a:t>
            </a:r>
            <a:r>
              <a:rPr lang="fi-FI" sz="1100" b="1" i="1" dirty="0" err="1" smtClean="0"/>
              <a:t>CTIF:n</a:t>
            </a:r>
            <a:r>
              <a:rPr lang="fi-FI" sz="1100" b="1" i="1" dirty="0" smtClean="0"/>
              <a:t> </a:t>
            </a:r>
            <a:r>
              <a:rPr lang="fi-FI" sz="1100" b="1" i="1" dirty="0"/>
              <a:t>asiantuntijaelimissä</a:t>
            </a:r>
            <a:endParaRPr lang="fi-FI" sz="1100" dirty="0"/>
          </a:p>
          <a:p>
            <a:r>
              <a:rPr lang="fi-FI" sz="1100" dirty="0"/>
              <a:t>		Rami Ruuska, Metsäpalot</a:t>
            </a:r>
          </a:p>
          <a:p>
            <a:r>
              <a:rPr lang="fi-FI" sz="1100" dirty="0" smtClean="0"/>
              <a:t>		Veli-Matti </a:t>
            </a:r>
            <a:r>
              <a:rPr lang="fi-FI" sz="1100" dirty="0"/>
              <a:t>Sääskilahti, Lentoasemien pelastustoiminta</a:t>
            </a:r>
          </a:p>
          <a:p>
            <a:r>
              <a:rPr lang="fi-FI" sz="1100" dirty="0"/>
              <a:t>		Petri Jaatinen, Vapaaehtoiset</a:t>
            </a:r>
          </a:p>
          <a:p>
            <a:r>
              <a:rPr lang="fi-FI" sz="1100" dirty="0" smtClean="0"/>
              <a:t>		</a:t>
            </a:r>
            <a:r>
              <a:rPr lang="fi-FI" sz="1100" dirty="0"/>
              <a:t>Ilpo Leino, Tulipalojen ehkäisy</a:t>
            </a:r>
          </a:p>
          <a:p>
            <a:r>
              <a:rPr lang="fi-FI" sz="1100" dirty="0" smtClean="0"/>
              <a:t>		Ilpo </a:t>
            </a:r>
            <a:r>
              <a:rPr lang="fi-FI" sz="1100" dirty="0"/>
              <a:t>Tolonen, Vaaralliset aineet</a:t>
            </a:r>
          </a:p>
          <a:p>
            <a:r>
              <a:rPr lang="fi-FI" sz="1100" dirty="0"/>
              <a:t>	</a:t>
            </a:r>
            <a:r>
              <a:rPr lang="fi-FI" sz="1100"/>
              <a:t>	</a:t>
            </a:r>
            <a:r>
              <a:rPr lang="fi-FI" sz="1100" smtClean="0"/>
              <a:t>Harri </a:t>
            </a:r>
            <a:r>
              <a:rPr lang="fi-FI" sz="1100" dirty="0"/>
              <a:t>Lindholm, Palokuntien työterveys</a:t>
            </a:r>
          </a:p>
          <a:p>
            <a:r>
              <a:rPr lang="fi-FI" sz="1100" dirty="0"/>
              <a:t>		Juhani Katajamäki, Historia</a:t>
            </a:r>
          </a:p>
          <a:p>
            <a:r>
              <a:rPr lang="fi-FI" sz="1100" dirty="0"/>
              <a:t>		Valtteri Tervala, Nuoriso (ja kilpailut)</a:t>
            </a:r>
          </a:p>
          <a:p>
            <a:r>
              <a:rPr lang="fi-FI" sz="1100" dirty="0"/>
              <a:t>		Mira Leinonen, Pelastusalan naiset</a:t>
            </a:r>
          </a:p>
          <a:p>
            <a:r>
              <a:rPr lang="fi-FI" sz="1100" dirty="0" smtClean="0"/>
              <a:t>		Mikko </a:t>
            </a:r>
            <a:r>
              <a:rPr lang="fi-FI" sz="1100" dirty="0"/>
              <a:t>Saastamoinen, Uudet teknologiat</a:t>
            </a:r>
          </a:p>
          <a:p>
            <a:r>
              <a:rPr lang="fi-FI" sz="1100" dirty="0" smtClean="0"/>
              <a:t>		+ </a:t>
            </a:r>
            <a:r>
              <a:rPr lang="fi-FI" sz="1100" dirty="0" err="1"/>
              <a:t>Eurooppakomissio</a:t>
            </a:r>
            <a:r>
              <a:rPr lang="fi-FI" sz="1100" dirty="0"/>
              <a:t>, koulutus</a:t>
            </a:r>
          </a:p>
          <a:p>
            <a:r>
              <a:rPr lang="fi-FI" sz="1100" dirty="0"/>
              <a:t> </a:t>
            </a:r>
          </a:p>
          <a:p>
            <a:r>
              <a:rPr lang="fi-FI" sz="1100" b="1" i="1" dirty="0" smtClean="0"/>
              <a:t>14:45 </a:t>
            </a:r>
            <a:r>
              <a:rPr lang="fi-FI" sz="1100" b="1" i="1" dirty="0"/>
              <a:t>		Loppusanat</a:t>
            </a:r>
            <a:endParaRPr lang="fi-FI" sz="1100" dirty="0"/>
          </a:p>
          <a:p>
            <a:r>
              <a:rPr lang="fi-FI" sz="1100" dirty="0"/>
              <a:t>		Pentti Partanen, Kansallisen komitean </a:t>
            </a:r>
            <a:r>
              <a:rPr lang="fi-FI" sz="1100" dirty="0" smtClean="0"/>
              <a:t>puheenjohtaja</a:t>
            </a:r>
            <a:endParaRPr lang="fi-FI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>
              <a:defRPr sz="1800"/>
            </a:pPr>
            <a:r>
              <a:rPr lang="fi-FI" dirty="0" smtClean="0"/>
              <a:t>CTIF- Training and </a:t>
            </a:r>
            <a:r>
              <a:rPr lang="fi-FI" dirty="0" err="1" smtClean="0"/>
              <a:t>Education</a:t>
            </a:r>
            <a:r>
              <a:rPr lang="fi-FI" dirty="0"/>
              <a:t/>
            </a:r>
            <a:br>
              <a:rPr lang="fi-FI" dirty="0"/>
            </a:br>
            <a:endParaRPr lang="fi-FI" b="1" dirty="0" smtClean="0"/>
          </a:p>
        </p:txBody>
      </p:sp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Kari Kinnunen</a:t>
            </a:r>
          </a:p>
          <a:p>
            <a:r>
              <a:rPr lang="fi-FI" dirty="0" smtClean="0"/>
              <a:t>Pelastusopisto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95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Kokouksissa käsitelty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Jokaisella kokouksella on ollut oma teemansa. Osallistujat ovat esitelleet </a:t>
            </a:r>
            <a:r>
              <a:rPr lang="fi-FI" smtClean="0"/>
              <a:t>teeman mukaista maansa koulutusjärjestelmää:</a:t>
            </a:r>
            <a:endParaRPr lang="fi-FI" dirty="0" smtClean="0"/>
          </a:p>
          <a:p>
            <a:pPr lvl="1"/>
            <a:r>
              <a:rPr lang="fi-FI" dirty="0" smtClean="0"/>
              <a:t>Pelastus- savusukellus, palomiehen toimintakunto ja terveys, metsäpalot, teollisuuspalot, esimiestoiminta onnettomuustilanteessa…</a:t>
            </a:r>
          </a:p>
          <a:p>
            <a:pPr lvl="1"/>
            <a:r>
              <a:rPr lang="fi-FI" dirty="0" smtClean="0"/>
              <a:t>Opetustuntimäärät ja myös keskeiset sisällöt sekä tavoitteet ovat hyvinkin erilaisia eri puolella Eurooppaa! </a:t>
            </a:r>
          </a:p>
          <a:p>
            <a:r>
              <a:rPr lang="fi-FI" dirty="0" smtClean="0"/>
              <a:t>Seuraava kokous Suomessa syksyllä </a:t>
            </a:r>
            <a:r>
              <a:rPr lang="fi-FI" dirty="0" err="1" smtClean="0"/>
              <a:t>Delegates</a:t>
            </a:r>
            <a:r>
              <a:rPr lang="fi-FI" dirty="0" smtClean="0"/>
              <a:t>’ Assembly – tapahtuman yhteydessä. Jokaisella jäsenillä oma aihe. Minulla Palomiesten terveystarkastukset ja fyysinen toimintakykyisyys.</a:t>
            </a:r>
          </a:p>
          <a:p>
            <a:endParaRPr lang="fi-FI" dirty="0"/>
          </a:p>
          <a:p>
            <a:r>
              <a:rPr lang="fi-FI" dirty="0" smtClean="0"/>
              <a:t>KIITOS</a:t>
            </a:r>
          </a:p>
          <a:p>
            <a:pPr lvl="1"/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/>
                </a:solidFill>
              </a:rPr>
              <a:t>www.pelastusopisto.fi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2A-BDB3-4E04-99BD-1A9F366AA6F2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4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385762" y="1486372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Eurooppakomissio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Perustettu vuonna </a:t>
            </a:r>
            <a:r>
              <a:rPr lang="fi-FI" dirty="0"/>
              <a:t>2011. 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Puheenjohtaja Dennis </a:t>
            </a:r>
            <a:r>
              <a:rPr lang="fi-FI" dirty="0" err="1" smtClean="0"/>
              <a:t>Davies</a:t>
            </a:r>
            <a:r>
              <a:rPr lang="fi-FI" dirty="0" smtClean="0"/>
              <a:t> (Iso-Britannia)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Tarkoituksena </a:t>
            </a:r>
            <a:r>
              <a:rPr lang="fi-FI" dirty="0"/>
              <a:t>on lisätä tietoisuutta palo- ja pelastusalan </a:t>
            </a:r>
            <a:r>
              <a:rPr lang="fi-FI" dirty="0" smtClean="0"/>
              <a:t>roolista </a:t>
            </a:r>
            <a:r>
              <a:rPr lang="fi-FI" dirty="0"/>
              <a:t>Euroopan yhteisön asukkaiden turvallisuuden luomisessa 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Myös jakaa </a:t>
            </a:r>
            <a:r>
              <a:rPr lang="fi-FI" dirty="0"/>
              <a:t>tietoa Euroopan </a:t>
            </a:r>
            <a:r>
              <a:rPr lang="fi-FI" dirty="0" smtClean="0"/>
              <a:t>unionin </a:t>
            </a:r>
            <a:r>
              <a:rPr lang="fi-FI" dirty="0"/>
              <a:t>ja palo- ja pelastusalan välillä. 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Komissio on aktivoitunut erityisesti EU-konsultaatioiden ja EU-</a:t>
            </a:r>
            <a:r>
              <a:rPr lang="fi-FI" dirty="0" err="1" smtClean="0"/>
              <a:t>rahoitteisten</a:t>
            </a:r>
            <a:r>
              <a:rPr lang="fi-FI" dirty="0" smtClean="0"/>
              <a:t> projektien osalta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Esimerkki: POP-</a:t>
            </a:r>
            <a:r>
              <a:rPr lang="fi-FI" dirty="0" err="1" smtClean="0"/>
              <a:t>Alert</a:t>
            </a:r>
            <a:r>
              <a:rPr lang="fi-FI" dirty="0"/>
              <a:t>; </a:t>
            </a:r>
            <a:r>
              <a:rPr lang="fi-FI" dirty="0" smtClean="0"/>
              <a:t>kaksivuotinen hanke</a:t>
            </a:r>
            <a:r>
              <a:rPr lang="fi-FI" dirty="0"/>
              <a:t>, jolla pyritään luomaan yhtenäinen varoitusjärjestelmä EU-kansalaisille kriisien varalle. </a:t>
            </a:r>
            <a:endParaRPr lang="fi-FI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Tarkoituksena </a:t>
            </a:r>
            <a:r>
              <a:rPr lang="fi-FI" dirty="0"/>
              <a:t>on arvioida väestön kykyä vastaanottaa ja hyödyntää eri kriisinhallintastrategioiden tarjoamaa varautumistietoa ja EU:n tasolla kehitettyjä teknologioita. </a:t>
            </a:r>
            <a:endParaRPr lang="fi-FI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Projektissa </a:t>
            </a:r>
            <a:r>
              <a:rPr lang="fi-FI" dirty="0"/>
              <a:t>on laaditaan lisäksi pilottiprojekti, jossa testataan yleisiä metodologioita ja arvioidaan niiden tehokkuutta yhteisöjen varautumisen kehittämisen kannalta.</a:t>
            </a:r>
          </a:p>
        </p:txBody>
      </p:sp>
    </p:spTree>
    <p:extLst>
      <p:ext uri="{BB962C8B-B14F-4D97-AF65-F5344CB8AC3E}">
        <p14:creationId xmlns:p14="http://schemas.microsoft.com/office/powerpoint/2010/main" val="34180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de-DE" sz="4400" b="1" dirty="0" err="1" smtClean="0">
                <a:solidFill>
                  <a:schemeClr val="bg1"/>
                </a:solidFill>
              </a:rPr>
              <a:t>Kiitos</a:t>
            </a:r>
            <a:r>
              <a:rPr lang="de-DE" sz="4400" b="1" dirty="0" smtClean="0">
                <a:solidFill>
                  <a:schemeClr val="bg1"/>
                </a:solidFill>
              </a:rPr>
              <a:t>!</a:t>
            </a:r>
            <a:endParaRPr lang="de-DE" sz="4400" b="1" dirty="0">
              <a:solidFill>
                <a:schemeClr val="bg1"/>
              </a:solidFill>
            </a:endParaRPr>
          </a:p>
        </p:txBody>
      </p:sp>
      <p:pic>
        <p:nvPicPr>
          <p:cNvPr id="40964" name="Picture 9" descr="CTIF_Logo_Fußze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iruutu 1"/>
          <p:cNvSpPr txBox="1"/>
          <p:nvPr/>
        </p:nvSpPr>
        <p:spPr>
          <a:xfrm>
            <a:off x="2340544" y="2180442"/>
            <a:ext cx="68034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/>
              <a:t>Lisätietoa komissioista ja työryhmistä sekä </a:t>
            </a:r>
            <a:r>
              <a:rPr lang="fi-FI" sz="3200" dirty="0" err="1" smtClean="0"/>
              <a:t>CTIF:stä</a:t>
            </a:r>
            <a:r>
              <a:rPr lang="fi-FI" sz="3200" dirty="0" smtClean="0"/>
              <a:t> yleisesti:</a:t>
            </a:r>
          </a:p>
          <a:p>
            <a:endParaRPr lang="fi-FI" sz="3200" dirty="0" smtClean="0"/>
          </a:p>
          <a:p>
            <a:pPr algn="ctr"/>
            <a:r>
              <a:rPr lang="fi-FI" sz="4000" b="1" dirty="0" smtClean="0"/>
              <a:t>www.ctif.fi</a:t>
            </a:r>
          </a:p>
          <a:p>
            <a:pPr algn="ctr"/>
            <a:r>
              <a:rPr lang="fi-FI" sz="4000" b="1" dirty="0" smtClean="0"/>
              <a:t>www.ctif.org </a:t>
            </a:r>
            <a:endParaRPr lang="fi-FI" sz="4000" b="1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2161032" cy="288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ierekkäinen">
  <a:themeElements>
    <a:clrScheme name="Mukautettu 5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C071E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ukautettu 1">
      <a:majorFont>
        <a:latin typeface="Calibri bold"/>
        <a:ea typeface=""/>
        <a:cs typeface=""/>
      </a:majorFont>
      <a:minorFont>
        <a:latin typeface="Calibri"/>
        <a:ea typeface=""/>
        <a:cs typeface=""/>
      </a:minorFont>
    </a:fontScheme>
    <a:fmtScheme name="Vierekkäinen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O_blanco_vaaka_SUOSITUS" id="{8E727768-4B94-441C-BCA0-4FE8298F82F0}" vid="{5CB4F576-5376-4EDF-BE80-087438AE365F}"/>
    </a:ext>
  </a:extLst>
</a:theme>
</file>

<file path=ppt/theme/theme3.xml><?xml version="1.0" encoding="utf-8"?>
<a:theme xmlns:a="http://schemas.openxmlformats.org/drawingml/2006/main" name="1_Vierekkäinen">
  <a:themeElements>
    <a:clrScheme name="Mukautettu 5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C071E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ukautettu 1">
      <a:majorFont>
        <a:latin typeface="Calibri bold"/>
        <a:ea typeface=""/>
        <a:cs typeface=""/>
      </a:majorFont>
      <a:minorFont>
        <a:latin typeface="Calibri"/>
        <a:ea typeface=""/>
        <a:cs typeface=""/>
      </a:minorFont>
    </a:fontScheme>
    <a:fmtScheme name="Vierekkäinen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O_blanco_vaaka_SUOSITUS" id="{8E727768-4B94-441C-BCA0-4FE8298F82F0}" vid="{5CB4F576-5376-4EDF-BE80-087438AE365F}"/>
    </a:ext>
  </a:ext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131</Words>
  <Application>Microsoft Office PowerPoint</Application>
  <PresentationFormat>Näytössä katseltava diaesitys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bold</vt:lpstr>
      <vt:lpstr>Rockwell Extra Bold</vt:lpstr>
      <vt:lpstr>Standarddesign</vt:lpstr>
      <vt:lpstr>Vierekkäinen</vt:lpstr>
      <vt:lpstr>1_Vierekkäinen</vt:lpstr>
      <vt:lpstr>PowerPoint-esitys</vt:lpstr>
      <vt:lpstr>CTIF- Training and Education </vt:lpstr>
      <vt:lpstr>Kokouksissa käsitelty</vt:lpstr>
      <vt:lpstr>PowerPoint-esitys</vt:lpstr>
      <vt:lpstr>PowerPoint-esitys</vt:lpstr>
    </vt:vector>
  </TitlesOfParts>
  <Company>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Multimedia</dc:creator>
  <cp:lastModifiedBy>Taina Hanhikoski</cp:lastModifiedBy>
  <cp:revision>98</cp:revision>
  <dcterms:created xsi:type="dcterms:W3CDTF">2009-06-26T09:10:59Z</dcterms:created>
  <dcterms:modified xsi:type="dcterms:W3CDTF">2016-03-16T09:07:25Z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